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6" r:id="rId1"/>
  </p:sldMasterIdLst>
  <p:sldIdLst>
    <p:sldId id="257" r:id="rId2"/>
  </p:sldIdLst>
  <p:sldSz cx="14630400" cy="73152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607"/>
  </p:normalViewPr>
  <p:slideViewPr>
    <p:cSldViewPr snapToGrid="0" snapToObjects="1">
      <p:cViewPr>
        <p:scale>
          <a:sx n="58" d="100"/>
          <a:sy n="58" d="100"/>
        </p:scale>
        <p:origin x="2624" y="14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197187"/>
            <a:ext cx="10972800" cy="2546773"/>
          </a:xfrm>
        </p:spPr>
        <p:txBody>
          <a:bodyPr anchor="b"/>
          <a:lstStyle>
            <a:lvl1pPr algn="ctr"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42174"/>
            <a:ext cx="10972800" cy="1766146"/>
          </a:xfrm>
        </p:spPr>
        <p:txBody>
          <a:bodyPr/>
          <a:lstStyle>
            <a:lvl1pPr marL="0" indent="0" algn="ctr">
              <a:buNone/>
              <a:defRPr sz="2560"/>
            </a:lvl1pPr>
            <a:lvl2pPr marL="487695" indent="0" algn="ctr">
              <a:buNone/>
              <a:defRPr sz="2133"/>
            </a:lvl2pPr>
            <a:lvl3pPr marL="975390" indent="0" algn="ctr">
              <a:buNone/>
              <a:defRPr sz="1920"/>
            </a:lvl3pPr>
            <a:lvl4pPr marL="1463086" indent="0" algn="ctr">
              <a:buNone/>
              <a:defRPr sz="1707"/>
            </a:lvl4pPr>
            <a:lvl5pPr marL="1950781" indent="0" algn="ctr">
              <a:buNone/>
              <a:defRPr sz="1707"/>
            </a:lvl5pPr>
            <a:lvl6pPr marL="2438476" indent="0" algn="ctr">
              <a:buNone/>
              <a:defRPr sz="1707"/>
            </a:lvl6pPr>
            <a:lvl7pPr marL="2926171" indent="0" algn="ctr">
              <a:buNone/>
              <a:defRPr sz="1707"/>
            </a:lvl7pPr>
            <a:lvl8pPr marL="3413867" indent="0" algn="ctr">
              <a:buNone/>
              <a:defRPr sz="1707"/>
            </a:lvl8pPr>
            <a:lvl9pPr marL="3901562" indent="0" algn="ctr">
              <a:buNone/>
              <a:defRPr sz="1707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90845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450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389467"/>
            <a:ext cx="3154680" cy="619929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389467"/>
            <a:ext cx="9281160" cy="619929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24390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2483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1823721"/>
            <a:ext cx="12618720" cy="3042919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4895428"/>
            <a:ext cx="12618720" cy="1600199"/>
          </a:xfrm>
        </p:spPr>
        <p:txBody>
          <a:bodyPr/>
          <a:lstStyle>
            <a:lvl1pPr marL="0" indent="0">
              <a:buNone/>
              <a:defRPr sz="2560">
                <a:solidFill>
                  <a:schemeClr val="tx1">
                    <a:tint val="75000"/>
                  </a:schemeClr>
                </a:solidFill>
              </a:defRPr>
            </a:lvl1pPr>
            <a:lvl2pPr marL="487695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2pPr>
            <a:lvl3pPr marL="97539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3pPr>
            <a:lvl4pPr marL="1463086" indent="0">
              <a:buNone/>
              <a:defRPr sz="1707">
                <a:solidFill>
                  <a:schemeClr val="tx1">
                    <a:tint val="75000"/>
                  </a:schemeClr>
                </a:solidFill>
              </a:defRPr>
            </a:lvl4pPr>
            <a:lvl5pPr marL="1950781" indent="0">
              <a:buNone/>
              <a:defRPr sz="1707">
                <a:solidFill>
                  <a:schemeClr val="tx1">
                    <a:tint val="75000"/>
                  </a:schemeClr>
                </a:solidFill>
              </a:defRPr>
            </a:lvl5pPr>
            <a:lvl6pPr marL="2438476" indent="0">
              <a:buNone/>
              <a:defRPr sz="1707">
                <a:solidFill>
                  <a:schemeClr val="tx1">
                    <a:tint val="75000"/>
                  </a:schemeClr>
                </a:solidFill>
              </a:defRPr>
            </a:lvl6pPr>
            <a:lvl7pPr marL="2926171" indent="0">
              <a:buNone/>
              <a:defRPr sz="1707">
                <a:solidFill>
                  <a:schemeClr val="tx1">
                    <a:tint val="75000"/>
                  </a:schemeClr>
                </a:solidFill>
              </a:defRPr>
            </a:lvl7pPr>
            <a:lvl8pPr marL="3413867" indent="0">
              <a:buNone/>
              <a:defRPr sz="1707">
                <a:solidFill>
                  <a:schemeClr val="tx1">
                    <a:tint val="75000"/>
                  </a:schemeClr>
                </a:solidFill>
              </a:defRPr>
            </a:lvl8pPr>
            <a:lvl9pPr marL="3901562" indent="0">
              <a:buNone/>
              <a:defRPr sz="1707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15115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1947333"/>
            <a:ext cx="6217920" cy="464142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1947333"/>
            <a:ext cx="6217920" cy="464142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2034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389467"/>
            <a:ext cx="12618720" cy="141393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1793241"/>
            <a:ext cx="6189344" cy="878839"/>
          </a:xfrm>
        </p:spPr>
        <p:txBody>
          <a:bodyPr anchor="b"/>
          <a:lstStyle>
            <a:lvl1pPr marL="0" indent="0">
              <a:buNone/>
              <a:defRPr sz="2560" b="1"/>
            </a:lvl1pPr>
            <a:lvl2pPr marL="487695" indent="0">
              <a:buNone/>
              <a:defRPr sz="2133" b="1"/>
            </a:lvl2pPr>
            <a:lvl3pPr marL="975390" indent="0">
              <a:buNone/>
              <a:defRPr sz="1920" b="1"/>
            </a:lvl3pPr>
            <a:lvl4pPr marL="1463086" indent="0">
              <a:buNone/>
              <a:defRPr sz="1707" b="1"/>
            </a:lvl4pPr>
            <a:lvl5pPr marL="1950781" indent="0">
              <a:buNone/>
              <a:defRPr sz="1707" b="1"/>
            </a:lvl5pPr>
            <a:lvl6pPr marL="2438476" indent="0">
              <a:buNone/>
              <a:defRPr sz="1707" b="1"/>
            </a:lvl6pPr>
            <a:lvl7pPr marL="2926171" indent="0">
              <a:buNone/>
              <a:defRPr sz="1707" b="1"/>
            </a:lvl7pPr>
            <a:lvl8pPr marL="3413867" indent="0">
              <a:buNone/>
              <a:defRPr sz="1707" b="1"/>
            </a:lvl8pPr>
            <a:lvl9pPr marL="3901562" indent="0">
              <a:buNone/>
              <a:defRPr sz="170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2672080"/>
            <a:ext cx="6189344" cy="393022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1793241"/>
            <a:ext cx="6219826" cy="878839"/>
          </a:xfrm>
        </p:spPr>
        <p:txBody>
          <a:bodyPr anchor="b"/>
          <a:lstStyle>
            <a:lvl1pPr marL="0" indent="0">
              <a:buNone/>
              <a:defRPr sz="2560" b="1"/>
            </a:lvl1pPr>
            <a:lvl2pPr marL="487695" indent="0">
              <a:buNone/>
              <a:defRPr sz="2133" b="1"/>
            </a:lvl2pPr>
            <a:lvl3pPr marL="975390" indent="0">
              <a:buNone/>
              <a:defRPr sz="1920" b="1"/>
            </a:lvl3pPr>
            <a:lvl4pPr marL="1463086" indent="0">
              <a:buNone/>
              <a:defRPr sz="1707" b="1"/>
            </a:lvl4pPr>
            <a:lvl5pPr marL="1950781" indent="0">
              <a:buNone/>
              <a:defRPr sz="1707" b="1"/>
            </a:lvl5pPr>
            <a:lvl6pPr marL="2438476" indent="0">
              <a:buNone/>
              <a:defRPr sz="1707" b="1"/>
            </a:lvl6pPr>
            <a:lvl7pPr marL="2926171" indent="0">
              <a:buNone/>
              <a:defRPr sz="1707" b="1"/>
            </a:lvl7pPr>
            <a:lvl8pPr marL="3413867" indent="0">
              <a:buNone/>
              <a:defRPr sz="1707" b="1"/>
            </a:lvl8pPr>
            <a:lvl9pPr marL="3901562" indent="0">
              <a:buNone/>
              <a:defRPr sz="1707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2672080"/>
            <a:ext cx="6219826" cy="393022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712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10930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7598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87680"/>
            <a:ext cx="4718684" cy="1706880"/>
          </a:xfrm>
        </p:spPr>
        <p:txBody>
          <a:bodyPr anchor="b"/>
          <a:lstStyle>
            <a:lvl1pPr>
              <a:defRPr sz="341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053254"/>
            <a:ext cx="7406640" cy="5198533"/>
          </a:xfrm>
        </p:spPr>
        <p:txBody>
          <a:bodyPr/>
          <a:lstStyle>
            <a:lvl1pPr>
              <a:defRPr sz="3413"/>
            </a:lvl1pPr>
            <a:lvl2pPr>
              <a:defRPr sz="2987"/>
            </a:lvl2pPr>
            <a:lvl3pPr>
              <a:defRPr sz="2560"/>
            </a:lvl3pPr>
            <a:lvl4pPr>
              <a:defRPr sz="2133"/>
            </a:lvl4pPr>
            <a:lvl5pPr>
              <a:defRPr sz="2133"/>
            </a:lvl5pPr>
            <a:lvl6pPr>
              <a:defRPr sz="2133"/>
            </a:lvl6pPr>
            <a:lvl7pPr>
              <a:defRPr sz="2133"/>
            </a:lvl7pPr>
            <a:lvl8pPr>
              <a:defRPr sz="2133"/>
            </a:lvl8pPr>
            <a:lvl9pPr>
              <a:defRPr sz="213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194560"/>
            <a:ext cx="4718684" cy="4065694"/>
          </a:xfrm>
        </p:spPr>
        <p:txBody>
          <a:bodyPr/>
          <a:lstStyle>
            <a:lvl1pPr marL="0" indent="0">
              <a:buNone/>
              <a:defRPr sz="1707"/>
            </a:lvl1pPr>
            <a:lvl2pPr marL="487695" indent="0">
              <a:buNone/>
              <a:defRPr sz="1493"/>
            </a:lvl2pPr>
            <a:lvl3pPr marL="975390" indent="0">
              <a:buNone/>
              <a:defRPr sz="1280"/>
            </a:lvl3pPr>
            <a:lvl4pPr marL="1463086" indent="0">
              <a:buNone/>
              <a:defRPr sz="1067"/>
            </a:lvl4pPr>
            <a:lvl5pPr marL="1950781" indent="0">
              <a:buNone/>
              <a:defRPr sz="1067"/>
            </a:lvl5pPr>
            <a:lvl6pPr marL="2438476" indent="0">
              <a:buNone/>
              <a:defRPr sz="1067"/>
            </a:lvl6pPr>
            <a:lvl7pPr marL="2926171" indent="0">
              <a:buNone/>
              <a:defRPr sz="1067"/>
            </a:lvl7pPr>
            <a:lvl8pPr marL="3413867" indent="0">
              <a:buNone/>
              <a:defRPr sz="1067"/>
            </a:lvl8pPr>
            <a:lvl9pPr marL="3901562" indent="0">
              <a:buNone/>
              <a:defRPr sz="10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75578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87680"/>
            <a:ext cx="4718684" cy="1706880"/>
          </a:xfrm>
        </p:spPr>
        <p:txBody>
          <a:bodyPr anchor="b"/>
          <a:lstStyle>
            <a:lvl1pPr>
              <a:defRPr sz="3413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053254"/>
            <a:ext cx="7406640" cy="5198533"/>
          </a:xfrm>
        </p:spPr>
        <p:txBody>
          <a:bodyPr anchor="t"/>
          <a:lstStyle>
            <a:lvl1pPr marL="0" indent="0">
              <a:buNone/>
              <a:defRPr sz="3413"/>
            </a:lvl1pPr>
            <a:lvl2pPr marL="487695" indent="0">
              <a:buNone/>
              <a:defRPr sz="2987"/>
            </a:lvl2pPr>
            <a:lvl3pPr marL="975390" indent="0">
              <a:buNone/>
              <a:defRPr sz="2560"/>
            </a:lvl3pPr>
            <a:lvl4pPr marL="1463086" indent="0">
              <a:buNone/>
              <a:defRPr sz="2133"/>
            </a:lvl4pPr>
            <a:lvl5pPr marL="1950781" indent="0">
              <a:buNone/>
              <a:defRPr sz="2133"/>
            </a:lvl5pPr>
            <a:lvl6pPr marL="2438476" indent="0">
              <a:buNone/>
              <a:defRPr sz="2133"/>
            </a:lvl6pPr>
            <a:lvl7pPr marL="2926171" indent="0">
              <a:buNone/>
              <a:defRPr sz="2133"/>
            </a:lvl7pPr>
            <a:lvl8pPr marL="3413867" indent="0">
              <a:buNone/>
              <a:defRPr sz="2133"/>
            </a:lvl8pPr>
            <a:lvl9pPr marL="3901562" indent="0">
              <a:buNone/>
              <a:defRPr sz="2133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194560"/>
            <a:ext cx="4718684" cy="4065694"/>
          </a:xfrm>
        </p:spPr>
        <p:txBody>
          <a:bodyPr/>
          <a:lstStyle>
            <a:lvl1pPr marL="0" indent="0">
              <a:buNone/>
              <a:defRPr sz="1707"/>
            </a:lvl1pPr>
            <a:lvl2pPr marL="487695" indent="0">
              <a:buNone/>
              <a:defRPr sz="1493"/>
            </a:lvl2pPr>
            <a:lvl3pPr marL="975390" indent="0">
              <a:buNone/>
              <a:defRPr sz="1280"/>
            </a:lvl3pPr>
            <a:lvl4pPr marL="1463086" indent="0">
              <a:buNone/>
              <a:defRPr sz="1067"/>
            </a:lvl4pPr>
            <a:lvl5pPr marL="1950781" indent="0">
              <a:buNone/>
              <a:defRPr sz="1067"/>
            </a:lvl5pPr>
            <a:lvl6pPr marL="2438476" indent="0">
              <a:buNone/>
              <a:defRPr sz="1067"/>
            </a:lvl6pPr>
            <a:lvl7pPr marL="2926171" indent="0">
              <a:buNone/>
              <a:defRPr sz="1067"/>
            </a:lvl7pPr>
            <a:lvl8pPr marL="3413867" indent="0">
              <a:buNone/>
              <a:defRPr sz="1067"/>
            </a:lvl8pPr>
            <a:lvl9pPr marL="3901562" indent="0">
              <a:buNone/>
              <a:defRPr sz="106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52683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389467"/>
            <a:ext cx="12618720" cy="14139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1947333"/>
            <a:ext cx="12618720" cy="464142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6780107"/>
            <a:ext cx="3291840" cy="3894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3/3/21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6780107"/>
            <a:ext cx="4937760" cy="3894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6780107"/>
            <a:ext cx="3291840" cy="3894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76761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75390" rtl="0" eaLnBrk="1" latinLnBrk="0" hangingPunct="1">
        <a:lnSpc>
          <a:spcPct val="90000"/>
        </a:lnSpc>
        <a:spcBef>
          <a:spcPct val="0"/>
        </a:spcBef>
        <a:buNone/>
        <a:defRPr sz="469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3848" indent="-243848" algn="l" defTabSz="975390" rtl="0" eaLnBrk="1" latinLnBrk="0" hangingPunct="1">
        <a:lnSpc>
          <a:spcPct val="90000"/>
        </a:lnSpc>
        <a:spcBef>
          <a:spcPts val="1067"/>
        </a:spcBef>
        <a:buFont typeface="Arial" panose="020B0604020202020204" pitchFamily="34" charset="0"/>
        <a:buChar char="•"/>
        <a:defRPr sz="2987" kern="1200">
          <a:solidFill>
            <a:schemeClr val="tx1"/>
          </a:solidFill>
          <a:latin typeface="+mn-lt"/>
          <a:ea typeface="+mn-ea"/>
          <a:cs typeface="+mn-cs"/>
        </a:defRPr>
      </a:lvl1pPr>
      <a:lvl2pPr marL="731543" indent="-243848" algn="l" defTabSz="975390" rtl="0" eaLnBrk="1" latinLnBrk="0" hangingPunct="1">
        <a:lnSpc>
          <a:spcPct val="90000"/>
        </a:lnSpc>
        <a:spcBef>
          <a:spcPts val="533"/>
        </a:spcBef>
        <a:buFont typeface="Arial" panose="020B0604020202020204" pitchFamily="34" charset="0"/>
        <a:buChar char="•"/>
        <a:defRPr sz="2560" kern="1200">
          <a:solidFill>
            <a:schemeClr val="tx1"/>
          </a:solidFill>
          <a:latin typeface="+mn-lt"/>
          <a:ea typeface="+mn-ea"/>
          <a:cs typeface="+mn-cs"/>
        </a:defRPr>
      </a:lvl2pPr>
      <a:lvl3pPr marL="1219238" indent="-243848" algn="l" defTabSz="975390" rtl="0" eaLnBrk="1" latinLnBrk="0" hangingPunct="1">
        <a:lnSpc>
          <a:spcPct val="90000"/>
        </a:lnSpc>
        <a:spcBef>
          <a:spcPts val="533"/>
        </a:spcBef>
        <a:buFont typeface="Arial" panose="020B0604020202020204" pitchFamily="34" charset="0"/>
        <a:buChar char="•"/>
        <a:defRPr sz="2133" kern="1200">
          <a:solidFill>
            <a:schemeClr val="tx1"/>
          </a:solidFill>
          <a:latin typeface="+mn-lt"/>
          <a:ea typeface="+mn-ea"/>
          <a:cs typeface="+mn-cs"/>
        </a:defRPr>
      </a:lvl3pPr>
      <a:lvl4pPr marL="1706933" indent="-243848" algn="l" defTabSz="975390" rtl="0" eaLnBrk="1" latinLnBrk="0" hangingPunct="1">
        <a:lnSpc>
          <a:spcPct val="90000"/>
        </a:lnSpc>
        <a:spcBef>
          <a:spcPts val="533"/>
        </a:spcBef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4pPr>
      <a:lvl5pPr marL="2194629" indent="-243848" algn="l" defTabSz="975390" rtl="0" eaLnBrk="1" latinLnBrk="0" hangingPunct="1">
        <a:lnSpc>
          <a:spcPct val="90000"/>
        </a:lnSpc>
        <a:spcBef>
          <a:spcPts val="533"/>
        </a:spcBef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5pPr>
      <a:lvl6pPr marL="2682324" indent="-243848" algn="l" defTabSz="975390" rtl="0" eaLnBrk="1" latinLnBrk="0" hangingPunct="1">
        <a:lnSpc>
          <a:spcPct val="90000"/>
        </a:lnSpc>
        <a:spcBef>
          <a:spcPts val="533"/>
        </a:spcBef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6pPr>
      <a:lvl7pPr marL="3170019" indent="-243848" algn="l" defTabSz="975390" rtl="0" eaLnBrk="1" latinLnBrk="0" hangingPunct="1">
        <a:lnSpc>
          <a:spcPct val="90000"/>
        </a:lnSpc>
        <a:spcBef>
          <a:spcPts val="533"/>
        </a:spcBef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7pPr>
      <a:lvl8pPr marL="3657714" indent="-243848" algn="l" defTabSz="975390" rtl="0" eaLnBrk="1" latinLnBrk="0" hangingPunct="1">
        <a:lnSpc>
          <a:spcPct val="90000"/>
        </a:lnSpc>
        <a:spcBef>
          <a:spcPts val="533"/>
        </a:spcBef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8pPr>
      <a:lvl9pPr marL="4145410" indent="-243848" algn="l" defTabSz="975390" rtl="0" eaLnBrk="1" latinLnBrk="0" hangingPunct="1">
        <a:lnSpc>
          <a:spcPct val="90000"/>
        </a:lnSpc>
        <a:spcBef>
          <a:spcPts val="533"/>
        </a:spcBef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75390" rtl="0" eaLnBrk="1" latinLnBrk="0" hangingPunct="1">
        <a:defRPr sz="1920" kern="1200">
          <a:solidFill>
            <a:schemeClr val="tx1"/>
          </a:solidFill>
          <a:latin typeface="+mn-lt"/>
          <a:ea typeface="+mn-ea"/>
          <a:cs typeface="+mn-cs"/>
        </a:defRPr>
      </a:lvl1pPr>
      <a:lvl2pPr marL="487695" algn="l" defTabSz="975390" rtl="0" eaLnBrk="1" latinLnBrk="0" hangingPunct="1">
        <a:defRPr sz="1920" kern="1200">
          <a:solidFill>
            <a:schemeClr val="tx1"/>
          </a:solidFill>
          <a:latin typeface="+mn-lt"/>
          <a:ea typeface="+mn-ea"/>
          <a:cs typeface="+mn-cs"/>
        </a:defRPr>
      </a:lvl2pPr>
      <a:lvl3pPr marL="975390" algn="l" defTabSz="975390" rtl="0" eaLnBrk="1" latinLnBrk="0" hangingPunct="1">
        <a:defRPr sz="1920" kern="1200">
          <a:solidFill>
            <a:schemeClr val="tx1"/>
          </a:solidFill>
          <a:latin typeface="+mn-lt"/>
          <a:ea typeface="+mn-ea"/>
          <a:cs typeface="+mn-cs"/>
        </a:defRPr>
      </a:lvl3pPr>
      <a:lvl4pPr marL="1463086" algn="l" defTabSz="975390" rtl="0" eaLnBrk="1" latinLnBrk="0" hangingPunct="1">
        <a:defRPr sz="1920" kern="1200">
          <a:solidFill>
            <a:schemeClr val="tx1"/>
          </a:solidFill>
          <a:latin typeface="+mn-lt"/>
          <a:ea typeface="+mn-ea"/>
          <a:cs typeface="+mn-cs"/>
        </a:defRPr>
      </a:lvl4pPr>
      <a:lvl5pPr marL="1950781" algn="l" defTabSz="975390" rtl="0" eaLnBrk="1" latinLnBrk="0" hangingPunct="1">
        <a:defRPr sz="1920" kern="1200">
          <a:solidFill>
            <a:schemeClr val="tx1"/>
          </a:solidFill>
          <a:latin typeface="+mn-lt"/>
          <a:ea typeface="+mn-ea"/>
          <a:cs typeface="+mn-cs"/>
        </a:defRPr>
      </a:lvl5pPr>
      <a:lvl6pPr marL="2438476" algn="l" defTabSz="975390" rtl="0" eaLnBrk="1" latinLnBrk="0" hangingPunct="1">
        <a:defRPr sz="1920" kern="1200">
          <a:solidFill>
            <a:schemeClr val="tx1"/>
          </a:solidFill>
          <a:latin typeface="+mn-lt"/>
          <a:ea typeface="+mn-ea"/>
          <a:cs typeface="+mn-cs"/>
        </a:defRPr>
      </a:lvl6pPr>
      <a:lvl7pPr marL="2926171" algn="l" defTabSz="975390" rtl="0" eaLnBrk="1" latinLnBrk="0" hangingPunct="1">
        <a:defRPr sz="1920" kern="1200">
          <a:solidFill>
            <a:schemeClr val="tx1"/>
          </a:solidFill>
          <a:latin typeface="+mn-lt"/>
          <a:ea typeface="+mn-ea"/>
          <a:cs typeface="+mn-cs"/>
        </a:defRPr>
      </a:lvl7pPr>
      <a:lvl8pPr marL="3413867" algn="l" defTabSz="975390" rtl="0" eaLnBrk="1" latinLnBrk="0" hangingPunct="1">
        <a:defRPr sz="1920" kern="1200">
          <a:solidFill>
            <a:schemeClr val="tx1"/>
          </a:solidFill>
          <a:latin typeface="+mn-lt"/>
          <a:ea typeface="+mn-ea"/>
          <a:cs typeface="+mn-cs"/>
        </a:defRPr>
      </a:lvl8pPr>
      <a:lvl9pPr marL="3901562" algn="l" defTabSz="975390" rtl="0" eaLnBrk="1" latinLnBrk="0" hangingPunct="1">
        <a:defRPr sz="19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6556924" y="1223125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841051F-183B-1346-A02C-CF36ACF4759D}"/>
              </a:ext>
            </a:extLst>
          </p:cNvPr>
          <p:cNvCxnSpPr>
            <a:cxnSpLocks/>
          </p:cNvCxnSpPr>
          <p:nvPr/>
        </p:nvCxnSpPr>
        <p:spPr>
          <a:xfrm>
            <a:off x="3743969" y="1474994"/>
            <a:ext cx="2785439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D14390D-9573-974A-921A-0384ACF1E103}"/>
              </a:ext>
            </a:extLst>
          </p:cNvPr>
          <p:cNvCxnSpPr>
            <a:cxnSpLocks/>
          </p:cNvCxnSpPr>
          <p:nvPr/>
        </p:nvCxnSpPr>
        <p:spPr>
          <a:xfrm>
            <a:off x="3743964" y="1895548"/>
            <a:ext cx="205411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AEDBA500-1C58-104D-92B3-115A3E55122A}"/>
              </a:ext>
            </a:extLst>
          </p:cNvPr>
          <p:cNvCxnSpPr>
            <a:cxnSpLocks/>
          </p:cNvCxnSpPr>
          <p:nvPr/>
        </p:nvCxnSpPr>
        <p:spPr>
          <a:xfrm>
            <a:off x="11149534" y="1474994"/>
            <a:ext cx="2573401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A75BE3C-87A6-2B45-8F50-B5CFCF7A1A47}"/>
              </a:ext>
            </a:extLst>
          </p:cNvPr>
          <p:cNvCxnSpPr>
            <a:cxnSpLocks/>
          </p:cNvCxnSpPr>
          <p:nvPr/>
        </p:nvCxnSpPr>
        <p:spPr>
          <a:xfrm>
            <a:off x="11730732" y="1895548"/>
            <a:ext cx="199220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C6D9D5C4-E820-1143-9AF7-E729ADCCB573}"/>
              </a:ext>
            </a:extLst>
          </p:cNvPr>
          <p:cNvSpPr txBox="1"/>
          <p:nvPr/>
        </p:nvSpPr>
        <p:spPr>
          <a:xfrm>
            <a:off x="2371827" y="1264637"/>
            <a:ext cx="1237617" cy="860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DeepCas9</a:t>
            </a: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F3E8B8E4-76D5-4A47-823B-FA82AD690B7A}"/>
              </a:ext>
            </a:extLst>
          </p:cNvPr>
          <p:cNvSpPr txBox="1"/>
          <p:nvPr/>
        </p:nvSpPr>
        <p:spPr>
          <a:xfrm>
            <a:off x="5798078" y="1648401"/>
            <a:ext cx="595973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ACCT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TTG</a:t>
            </a: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AAAEE269-5D1D-1B49-8976-06434B7C8158}"/>
              </a:ext>
            </a:extLst>
          </p:cNvPr>
          <p:cNvSpPr txBox="1"/>
          <p:nvPr/>
        </p:nvSpPr>
        <p:spPr>
          <a:xfrm>
            <a:off x="2371827" y="1704912"/>
            <a:ext cx="1237617" cy="860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Azimuth</a:t>
            </a:r>
          </a:p>
        </p:txBody>
      </p:sp>
      <p:sp>
        <p:nvSpPr>
          <p:cNvPr id="112" name="TextBox 111">
            <a:extLst>
              <a:ext uri="{FF2B5EF4-FFF2-40B4-BE49-F238E27FC236}">
                <a16:creationId xmlns:a16="http://schemas.microsoft.com/office/drawing/2014/main" id="{FE047F4A-714A-E445-83BE-DE0CDC6B4C7F}"/>
              </a:ext>
            </a:extLst>
          </p:cNvPr>
          <p:cNvSpPr txBox="1"/>
          <p:nvPr/>
        </p:nvSpPr>
        <p:spPr>
          <a:xfrm>
            <a:off x="13885419" y="1299395"/>
            <a:ext cx="1237617" cy="47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23nt</a:t>
            </a:r>
          </a:p>
        </p:txBody>
      </p:sp>
      <p:sp>
        <p:nvSpPr>
          <p:cNvPr id="113" name="TextBox 112">
            <a:extLst>
              <a:ext uri="{FF2B5EF4-FFF2-40B4-BE49-F238E27FC236}">
                <a16:creationId xmlns:a16="http://schemas.microsoft.com/office/drawing/2014/main" id="{A9FFB6AB-82F5-3149-A7D8-7548F46497C5}"/>
              </a:ext>
            </a:extLst>
          </p:cNvPr>
          <p:cNvSpPr txBox="1"/>
          <p:nvPr/>
        </p:nvSpPr>
        <p:spPr>
          <a:xfrm>
            <a:off x="13885419" y="1726547"/>
            <a:ext cx="1237617" cy="47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30nt</a:t>
            </a:r>
          </a:p>
        </p:txBody>
      </p: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87066A55-3D65-4340-AC53-A615AF591884}"/>
              </a:ext>
            </a:extLst>
          </p:cNvPr>
          <p:cNvCxnSpPr>
            <a:cxnSpLocks/>
          </p:cNvCxnSpPr>
          <p:nvPr/>
        </p:nvCxnSpPr>
        <p:spPr>
          <a:xfrm>
            <a:off x="3743964" y="2315827"/>
            <a:ext cx="130302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EEE449EC-98D1-3045-A795-8C57866F12FE}"/>
              </a:ext>
            </a:extLst>
          </p:cNvPr>
          <p:cNvCxnSpPr/>
          <p:nvPr/>
        </p:nvCxnSpPr>
        <p:spPr>
          <a:xfrm>
            <a:off x="12419910" y="2315827"/>
            <a:ext cx="130302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TextBox 117">
            <a:extLst>
              <a:ext uri="{FF2B5EF4-FFF2-40B4-BE49-F238E27FC236}">
                <a16:creationId xmlns:a16="http://schemas.microsoft.com/office/drawing/2014/main" id="{09FDCC16-0FA8-BC47-B509-C5A95F80A95E}"/>
              </a:ext>
            </a:extLst>
          </p:cNvPr>
          <p:cNvSpPr txBox="1"/>
          <p:nvPr/>
        </p:nvSpPr>
        <p:spPr>
          <a:xfrm>
            <a:off x="5046984" y="2082273"/>
            <a:ext cx="7615784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GTG…ACCT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TTG…ATT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2F17B6A3-355A-0847-AB0E-83FEE04335BF}"/>
              </a:ext>
            </a:extLst>
          </p:cNvPr>
          <p:cNvSpPr txBox="1"/>
          <p:nvPr/>
        </p:nvSpPr>
        <p:spPr>
          <a:xfrm>
            <a:off x="2371831" y="2145186"/>
            <a:ext cx="1237617" cy="47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 err="1"/>
              <a:t>Lindel</a:t>
            </a:r>
            <a:endParaRPr lang="en-US" dirty="0"/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3947F729-5090-D54F-AB0C-9CF19533BF30}"/>
              </a:ext>
            </a:extLst>
          </p:cNvPr>
          <p:cNvSpPr txBox="1"/>
          <p:nvPr/>
        </p:nvSpPr>
        <p:spPr>
          <a:xfrm>
            <a:off x="13885423" y="2153700"/>
            <a:ext cx="1237617" cy="47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65nt</a:t>
            </a:r>
          </a:p>
        </p:txBody>
      </p:sp>
      <p:sp>
        <p:nvSpPr>
          <p:cNvPr id="129" name="Left Brace 128">
            <a:extLst>
              <a:ext uri="{FF2B5EF4-FFF2-40B4-BE49-F238E27FC236}">
                <a16:creationId xmlns:a16="http://schemas.microsoft.com/office/drawing/2014/main" id="{D29DD2D2-64D1-EF42-A1AE-3EE47A2BB9EB}"/>
              </a:ext>
            </a:extLst>
          </p:cNvPr>
          <p:cNvSpPr/>
          <p:nvPr/>
        </p:nvSpPr>
        <p:spPr>
          <a:xfrm rot="16200000">
            <a:off x="11548975" y="2220831"/>
            <a:ext cx="369332" cy="1338398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0" name="Left Brace 129">
            <a:extLst>
              <a:ext uri="{FF2B5EF4-FFF2-40B4-BE49-F238E27FC236}">
                <a16:creationId xmlns:a16="http://schemas.microsoft.com/office/drawing/2014/main" id="{4E468B69-9A99-D645-8A20-51646EF4BB27}"/>
              </a:ext>
            </a:extLst>
          </p:cNvPr>
          <p:cNvSpPr/>
          <p:nvPr/>
        </p:nvSpPr>
        <p:spPr>
          <a:xfrm rot="16200000">
            <a:off x="5696319" y="2193769"/>
            <a:ext cx="409377" cy="1438850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2" name="Left Brace 131">
            <a:extLst>
              <a:ext uri="{FF2B5EF4-FFF2-40B4-BE49-F238E27FC236}">
                <a16:creationId xmlns:a16="http://schemas.microsoft.com/office/drawing/2014/main" id="{09E46038-994E-4146-858A-28942B22F965}"/>
              </a:ext>
            </a:extLst>
          </p:cNvPr>
          <p:cNvSpPr/>
          <p:nvPr/>
        </p:nvSpPr>
        <p:spPr>
          <a:xfrm rot="16200000">
            <a:off x="8351081" y="1066365"/>
            <a:ext cx="409377" cy="3715436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3" name="Left Brace 132">
            <a:extLst>
              <a:ext uri="{FF2B5EF4-FFF2-40B4-BE49-F238E27FC236}">
                <a16:creationId xmlns:a16="http://schemas.microsoft.com/office/drawing/2014/main" id="{72CE255D-BE1F-3048-BC73-92EDF2BF03E0}"/>
              </a:ext>
            </a:extLst>
          </p:cNvPr>
          <p:cNvSpPr/>
          <p:nvPr/>
        </p:nvSpPr>
        <p:spPr>
          <a:xfrm rot="16200000">
            <a:off x="10573711" y="2619629"/>
            <a:ext cx="330521" cy="565346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386542D0-F7A4-154B-AAA2-7C088DE6C937}"/>
              </a:ext>
            </a:extLst>
          </p:cNvPr>
          <p:cNvSpPr txBox="1"/>
          <p:nvPr/>
        </p:nvSpPr>
        <p:spPr>
          <a:xfrm>
            <a:off x="7826888" y="3159184"/>
            <a:ext cx="205597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Spacer (20nt)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B195B0D5-3E2C-034E-BB1D-D4391A8165D2}"/>
              </a:ext>
            </a:extLst>
          </p:cNvPr>
          <p:cNvSpPr txBox="1"/>
          <p:nvPr/>
        </p:nvSpPr>
        <p:spPr>
          <a:xfrm>
            <a:off x="10046306" y="3159184"/>
            <a:ext cx="13929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PAM (3nt)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48225D88-FCAF-524B-B341-5CC88A42DF7F}"/>
              </a:ext>
            </a:extLst>
          </p:cNvPr>
          <p:cNvSpPr txBox="1"/>
          <p:nvPr/>
        </p:nvSpPr>
        <p:spPr>
          <a:xfrm>
            <a:off x="11439229" y="3159184"/>
            <a:ext cx="7678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29nt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F788A505-8CBC-0B40-87C3-9D706645AF27}"/>
              </a:ext>
            </a:extLst>
          </p:cNvPr>
          <p:cNvSpPr txBox="1"/>
          <p:nvPr/>
        </p:nvSpPr>
        <p:spPr>
          <a:xfrm>
            <a:off x="5502717" y="3159184"/>
            <a:ext cx="7678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13nt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9BFC8EEB-1A0D-0A48-98DE-1BB80F380F5A}"/>
              </a:ext>
            </a:extLst>
          </p:cNvPr>
          <p:cNvSpPr txBox="1"/>
          <p:nvPr/>
        </p:nvSpPr>
        <p:spPr>
          <a:xfrm>
            <a:off x="6556924" y="808221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</a:p>
        </p:txBody>
      </p:sp>
      <p:cxnSp>
        <p:nvCxnSpPr>
          <p:cNvPr id="139" name="Straight Connector 138">
            <a:extLst>
              <a:ext uri="{FF2B5EF4-FFF2-40B4-BE49-F238E27FC236}">
                <a16:creationId xmlns:a16="http://schemas.microsoft.com/office/drawing/2014/main" id="{9B502C1C-B6D0-2F4B-AC27-CA377546D459}"/>
              </a:ext>
            </a:extLst>
          </p:cNvPr>
          <p:cNvCxnSpPr>
            <a:cxnSpLocks/>
          </p:cNvCxnSpPr>
          <p:nvPr/>
        </p:nvCxnSpPr>
        <p:spPr>
          <a:xfrm>
            <a:off x="3743969" y="1060090"/>
            <a:ext cx="2769397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B25D61B9-2E97-5A45-AE38-ED08B9B042B9}"/>
              </a:ext>
            </a:extLst>
          </p:cNvPr>
          <p:cNvCxnSpPr>
            <a:cxnSpLocks/>
          </p:cNvCxnSpPr>
          <p:nvPr/>
        </p:nvCxnSpPr>
        <p:spPr>
          <a:xfrm>
            <a:off x="11117450" y="1060090"/>
            <a:ext cx="260548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Straight Arrow Connector 140">
            <a:extLst>
              <a:ext uri="{FF2B5EF4-FFF2-40B4-BE49-F238E27FC236}">
                <a16:creationId xmlns:a16="http://schemas.microsoft.com/office/drawing/2014/main" id="{08BDB0FE-E39F-7444-A79D-D79DF408280C}"/>
              </a:ext>
            </a:extLst>
          </p:cNvPr>
          <p:cNvCxnSpPr>
            <a:cxnSpLocks/>
          </p:cNvCxnSpPr>
          <p:nvPr/>
        </p:nvCxnSpPr>
        <p:spPr>
          <a:xfrm flipV="1">
            <a:off x="10565786" y="465438"/>
            <a:ext cx="0" cy="383391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2" name="TextBox 141">
            <a:extLst>
              <a:ext uri="{FF2B5EF4-FFF2-40B4-BE49-F238E27FC236}">
                <a16:creationId xmlns:a16="http://schemas.microsoft.com/office/drawing/2014/main" id="{2C44025A-0A77-AF4E-BFFE-9F92B6CB07BE}"/>
              </a:ext>
            </a:extLst>
          </p:cNvPr>
          <p:cNvSpPr txBox="1"/>
          <p:nvPr/>
        </p:nvSpPr>
        <p:spPr>
          <a:xfrm>
            <a:off x="10046297" y="114431"/>
            <a:ext cx="1584736" cy="47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PAM site</a:t>
            </a:r>
          </a:p>
        </p:txBody>
      </p:sp>
      <p:sp>
        <p:nvSpPr>
          <p:cNvPr id="143" name="TextBox 142">
            <a:extLst>
              <a:ext uri="{FF2B5EF4-FFF2-40B4-BE49-F238E27FC236}">
                <a16:creationId xmlns:a16="http://schemas.microsoft.com/office/drawing/2014/main" id="{A044D67F-480D-0B4F-8250-6375B2FE8220}"/>
              </a:ext>
            </a:extLst>
          </p:cNvPr>
          <p:cNvSpPr txBox="1"/>
          <p:nvPr/>
        </p:nvSpPr>
        <p:spPr>
          <a:xfrm>
            <a:off x="8981057" y="114431"/>
            <a:ext cx="1013263" cy="860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Cut site</a:t>
            </a:r>
          </a:p>
        </p:txBody>
      </p:sp>
      <p:cxnSp>
        <p:nvCxnSpPr>
          <p:cNvPr id="144" name="Straight Arrow Connector 143">
            <a:extLst>
              <a:ext uri="{FF2B5EF4-FFF2-40B4-BE49-F238E27FC236}">
                <a16:creationId xmlns:a16="http://schemas.microsoft.com/office/drawing/2014/main" id="{48009394-0FA5-D349-9E57-A50B993AB067}"/>
              </a:ext>
            </a:extLst>
          </p:cNvPr>
          <p:cNvCxnSpPr>
            <a:cxnSpLocks/>
          </p:cNvCxnSpPr>
          <p:nvPr/>
        </p:nvCxnSpPr>
        <p:spPr>
          <a:xfrm flipH="1" flipV="1">
            <a:off x="9564714" y="497453"/>
            <a:ext cx="198141" cy="359620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5" name="TextBox 144">
            <a:extLst>
              <a:ext uri="{FF2B5EF4-FFF2-40B4-BE49-F238E27FC236}">
                <a16:creationId xmlns:a16="http://schemas.microsoft.com/office/drawing/2014/main" id="{5AF12E23-815D-F947-9118-BD309A15DCDA}"/>
              </a:ext>
            </a:extLst>
          </p:cNvPr>
          <p:cNvSpPr txBox="1"/>
          <p:nvPr/>
        </p:nvSpPr>
        <p:spPr>
          <a:xfrm>
            <a:off x="1973446" y="824362"/>
            <a:ext cx="1635997" cy="860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(Protospacer)</a:t>
            </a:r>
          </a:p>
        </p:txBody>
      </p:sp>
      <p:sp>
        <p:nvSpPr>
          <p:cNvPr id="146" name="TextBox 145">
            <a:extLst>
              <a:ext uri="{FF2B5EF4-FFF2-40B4-BE49-F238E27FC236}">
                <a16:creationId xmlns:a16="http://schemas.microsoft.com/office/drawing/2014/main" id="{D6AA5B2F-4151-2043-A295-4B32C2A0865B}"/>
              </a:ext>
            </a:extLst>
          </p:cNvPr>
          <p:cNvSpPr txBox="1"/>
          <p:nvPr/>
        </p:nvSpPr>
        <p:spPr>
          <a:xfrm>
            <a:off x="6399222" y="678108"/>
            <a:ext cx="1013263" cy="47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5’</a:t>
            </a:r>
          </a:p>
        </p:txBody>
      </p:sp>
      <p:sp>
        <p:nvSpPr>
          <p:cNvPr id="147" name="TextBox 146">
            <a:extLst>
              <a:ext uri="{FF2B5EF4-FFF2-40B4-BE49-F238E27FC236}">
                <a16:creationId xmlns:a16="http://schemas.microsoft.com/office/drawing/2014/main" id="{EFE33A65-E663-3C49-AA65-B034A09DE076}"/>
              </a:ext>
            </a:extLst>
          </p:cNvPr>
          <p:cNvSpPr txBox="1"/>
          <p:nvPr/>
        </p:nvSpPr>
        <p:spPr>
          <a:xfrm>
            <a:off x="11020913" y="678108"/>
            <a:ext cx="1013263" cy="47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3’</a:t>
            </a:r>
          </a:p>
        </p:txBody>
      </p:sp>
      <p:sp>
        <p:nvSpPr>
          <p:cNvPr id="148" name="TextBox 147">
            <a:extLst>
              <a:ext uri="{FF2B5EF4-FFF2-40B4-BE49-F238E27FC236}">
                <a16:creationId xmlns:a16="http://schemas.microsoft.com/office/drawing/2014/main" id="{E9884D7E-D945-8948-8883-D42511E75F73}"/>
              </a:ext>
            </a:extLst>
          </p:cNvPr>
          <p:cNvSpPr txBox="1"/>
          <p:nvPr/>
        </p:nvSpPr>
        <p:spPr>
          <a:xfrm>
            <a:off x="13885418" y="872243"/>
            <a:ext cx="1237617" cy="47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23nt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E44901DE-513C-CE4D-B5E8-AB62F9025B47}"/>
              </a:ext>
            </a:extLst>
          </p:cNvPr>
          <p:cNvSpPr txBox="1"/>
          <p:nvPr/>
        </p:nvSpPr>
        <p:spPr>
          <a:xfrm>
            <a:off x="5721930" y="4935605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TTA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C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TACA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5A3651BC-8BD2-BA45-8955-5E61358D6394}"/>
              </a:ext>
            </a:extLst>
          </p:cNvPr>
          <p:cNvCxnSpPr>
            <a:cxnSpLocks/>
          </p:cNvCxnSpPr>
          <p:nvPr/>
        </p:nvCxnSpPr>
        <p:spPr>
          <a:xfrm>
            <a:off x="3781347" y="5182103"/>
            <a:ext cx="1940587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5C4085DD-74E2-4A4A-9EE2-415E4707085C}"/>
              </a:ext>
            </a:extLst>
          </p:cNvPr>
          <p:cNvCxnSpPr>
            <a:cxnSpLocks/>
          </p:cNvCxnSpPr>
          <p:nvPr/>
        </p:nvCxnSpPr>
        <p:spPr>
          <a:xfrm>
            <a:off x="10991906" y="5182104"/>
            <a:ext cx="1392466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52133715-7A8F-E54C-BB02-B665F2C5B484}"/>
              </a:ext>
            </a:extLst>
          </p:cNvPr>
          <p:cNvCxnSpPr>
            <a:cxnSpLocks/>
          </p:cNvCxnSpPr>
          <p:nvPr/>
        </p:nvCxnSpPr>
        <p:spPr>
          <a:xfrm flipV="1">
            <a:off x="5916673" y="4422757"/>
            <a:ext cx="0" cy="569228"/>
          </a:xfrm>
          <a:prstGeom prst="straightConnector1">
            <a:avLst/>
          </a:prstGeom>
          <a:ln w="28575">
            <a:solidFill>
              <a:srgbClr val="FF0000">
                <a:alpha val="99000"/>
              </a:srgb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>
            <a:extLst>
              <a:ext uri="{FF2B5EF4-FFF2-40B4-BE49-F238E27FC236}">
                <a16:creationId xmlns:a16="http://schemas.microsoft.com/office/drawing/2014/main" id="{67E67C76-3182-964A-9A01-0CAF4A67DFEC}"/>
              </a:ext>
            </a:extLst>
          </p:cNvPr>
          <p:cNvSpPr txBox="1"/>
          <p:nvPr/>
        </p:nvSpPr>
        <p:spPr>
          <a:xfrm>
            <a:off x="5469798" y="4056066"/>
            <a:ext cx="15847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PAM site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AEE87FE-BF24-2E45-AA8D-020CBAA05D57}"/>
              </a:ext>
            </a:extLst>
          </p:cNvPr>
          <p:cNvSpPr txBox="1"/>
          <p:nvPr/>
        </p:nvSpPr>
        <p:spPr>
          <a:xfrm>
            <a:off x="9757431" y="4056066"/>
            <a:ext cx="1013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Cut site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7E9E70B1-70B1-9D44-94FF-CE53402FA9E0}"/>
              </a:ext>
            </a:extLst>
          </p:cNvPr>
          <p:cNvCxnSpPr>
            <a:cxnSpLocks/>
          </p:cNvCxnSpPr>
          <p:nvPr/>
        </p:nvCxnSpPr>
        <p:spPr>
          <a:xfrm flipV="1">
            <a:off x="10113123" y="4371359"/>
            <a:ext cx="0" cy="564251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1C95A5BF-9625-714B-A3CC-71A5057A71EB}"/>
              </a:ext>
            </a:extLst>
          </p:cNvPr>
          <p:cNvSpPr txBox="1"/>
          <p:nvPr/>
        </p:nvSpPr>
        <p:spPr>
          <a:xfrm>
            <a:off x="5548226" y="4796842"/>
            <a:ext cx="1013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5’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C98A9D56-F3D6-2749-BEB1-F148E17F6140}"/>
              </a:ext>
            </a:extLst>
          </p:cNvPr>
          <p:cNvSpPr txBox="1"/>
          <p:nvPr/>
        </p:nvSpPr>
        <p:spPr>
          <a:xfrm>
            <a:off x="10910557" y="4807319"/>
            <a:ext cx="1013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3’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04CEF42-C0AC-AD4B-8DBD-1DBDC5FF28C6}"/>
              </a:ext>
            </a:extLst>
          </p:cNvPr>
          <p:cNvSpPr txBox="1"/>
          <p:nvPr/>
        </p:nvSpPr>
        <p:spPr>
          <a:xfrm>
            <a:off x="4983995" y="5365785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GTAG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TTA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C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TACA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</a:t>
            </a: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7D289684-E092-C946-B11B-976D0319D4A3}"/>
              </a:ext>
            </a:extLst>
          </p:cNvPr>
          <p:cNvCxnSpPr>
            <a:cxnSpLocks/>
          </p:cNvCxnSpPr>
          <p:nvPr/>
        </p:nvCxnSpPr>
        <p:spPr>
          <a:xfrm>
            <a:off x="3781343" y="5596241"/>
            <a:ext cx="1202652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46FF90F0-DD44-DE41-8937-556E3E0BAFFA}"/>
              </a:ext>
            </a:extLst>
          </p:cNvPr>
          <p:cNvCxnSpPr>
            <a:cxnSpLocks/>
          </p:cNvCxnSpPr>
          <p:nvPr/>
        </p:nvCxnSpPr>
        <p:spPr>
          <a:xfrm>
            <a:off x="11425061" y="5596241"/>
            <a:ext cx="95931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481AC9E0-89FD-354F-BEC4-95928725203F}"/>
              </a:ext>
            </a:extLst>
          </p:cNvPr>
          <p:cNvSpPr txBox="1"/>
          <p:nvPr/>
        </p:nvSpPr>
        <p:spPr>
          <a:xfrm>
            <a:off x="4983995" y="5787894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GTAG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TTA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C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TACA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</a:t>
            </a:r>
          </a:p>
        </p:txBody>
      </p: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D8C0779A-B253-0F4E-86F2-89ECE5408F8E}"/>
              </a:ext>
            </a:extLst>
          </p:cNvPr>
          <p:cNvCxnSpPr>
            <a:cxnSpLocks/>
          </p:cNvCxnSpPr>
          <p:nvPr/>
        </p:nvCxnSpPr>
        <p:spPr>
          <a:xfrm>
            <a:off x="3781343" y="6018350"/>
            <a:ext cx="1202652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44248B46-EDE3-2844-AD83-DD7C78DB8DDC}"/>
              </a:ext>
            </a:extLst>
          </p:cNvPr>
          <p:cNvCxnSpPr>
            <a:cxnSpLocks/>
          </p:cNvCxnSpPr>
          <p:nvPr/>
        </p:nvCxnSpPr>
        <p:spPr>
          <a:xfrm>
            <a:off x="11441105" y="6018350"/>
            <a:ext cx="94327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TextBox 51">
            <a:extLst>
              <a:ext uri="{FF2B5EF4-FFF2-40B4-BE49-F238E27FC236}">
                <a16:creationId xmlns:a16="http://schemas.microsoft.com/office/drawing/2014/main" id="{C7F9F50B-13B5-0944-9C7A-00B4295BAC81}"/>
              </a:ext>
            </a:extLst>
          </p:cNvPr>
          <p:cNvSpPr txBox="1"/>
          <p:nvPr/>
        </p:nvSpPr>
        <p:spPr>
          <a:xfrm>
            <a:off x="12518149" y="5011134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27nt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4FC96643-1732-564D-BC9C-8DF68E490914}"/>
              </a:ext>
            </a:extLst>
          </p:cNvPr>
          <p:cNvSpPr txBox="1"/>
          <p:nvPr/>
        </p:nvSpPr>
        <p:spPr>
          <a:xfrm>
            <a:off x="12518149" y="5413245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33nt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BF9E5AAF-0CE0-4747-8FA1-125A5D0F4D0E}"/>
              </a:ext>
            </a:extLst>
          </p:cNvPr>
          <p:cNvSpPr txBox="1"/>
          <p:nvPr/>
        </p:nvSpPr>
        <p:spPr>
          <a:xfrm>
            <a:off x="12518149" y="5815355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33nt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9EF8C860-5BB0-7248-8150-42E56BC9D05F}"/>
              </a:ext>
            </a:extLst>
          </p:cNvPr>
          <p:cNvSpPr txBox="1"/>
          <p:nvPr/>
        </p:nvSpPr>
        <p:spPr>
          <a:xfrm>
            <a:off x="2439008" y="5402182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DeepCpf1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06D2A1CC-8DE8-AE49-8C54-D0597DB95E35}"/>
              </a:ext>
            </a:extLst>
          </p:cNvPr>
          <p:cNvSpPr txBox="1"/>
          <p:nvPr/>
        </p:nvSpPr>
        <p:spPr>
          <a:xfrm>
            <a:off x="2439008" y="5815355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 err="1"/>
              <a:t>enPAM+GB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3438ECBB-FFB4-6143-B898-A84FFBFF5123}"/>
              </a:ext>
            </a:extLst>
          </p:cNvPr>
          <p:cNvSpPr txBox="1"/>
          <p:nvPr/>
        </p:nvSpPr>
        <p:spPr>
          <a:xfrm>
            <a:off x="2110493" y="4989008"/>
            <a:ext cx="15661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(Protospacer)</a:t>
            </a:r>
          </a:p>
        </p:txBody>
      </p:sp>
      <p:sp>
        <p:nvSpPr>
          <p:cNvPr id="58" name="Left Brace 57">
            <a:extLst>
              <a:ext uri="{FF2B5EF4-FFF2-40B4-BE49-F238E27FC236}">
                <a16:creationId xmlns:a16="http://schemas.microsoft.com/office/drawing/2014/main" id="{9DC55BBC-19DF-D14F-98AE-E2348E4C748C}"/>
              </a:ext>
            </a:extLst>
          </p:cNvPr>
          <p:cNvSpPr/>
          <p:nvPr/>
        </p:nvSpPr>
        <p:spPr>
          <a:xfrm rot="16200000">
            <a:off x="8588054" y="4408025"/>
            <a:ext cx="409377" cy="4398338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9" name="Left Brace 58">
            <a:extLst>
              <a:ext uri="{FF2B5EF4-FFF2-40B4-BE49-F238E27FC236}">
                <a16:creationId xmlns:a16="http://schemas.microsoft.com/office/drawing/2014/main" id="{E330F55A-8524-8B41-B90F-99B00D3FC9E3}"/>
              </a:ext>
            </a:extLst>
          </p:cNvPr>
          <p:cNvSpPr/>
          <p:nvPr/>
        </p:nvSpPr>
        <p:spPr>
          <a:xfrm rot="16200000">
            <a:off x="6001139" y="6271230"/>
            <a:ext cx="409377" cy="711327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A51E5D0C-09D5-FE40-88CB-6B7519CB1A7E}"/>
              </a:ext>
            </a:extLst>
          </p:cNvPr>
          <p:cNvSpPr txBox="1"/>
          <p:nvPr/>
        </p:nvSpPr>
        <p:spPr>
          <a:xfrm>
            <a:off x="8057147" y="6912625"/>
            <a:ext cx="205597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Spacer (23nt)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AC4BCE72-3087-3048-8C38-2FF5B68F2CB4}"/>
              </a:ext>
            </a:extLst>
          </p:cNvPr>
          <p:cNvSpPr txBox="1"/>
          <p:nvPr/>
        </p:nvSpPr>
        <p:spPr>
          <a:xfrm>
            <a:off x="5661617" y="6924658"/>
            <a:ext cx="13929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PAM (4nt)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688A1E5E-0B32-5544-9BE9-4F4CA1C0F4B1}"/>
              </a:ext>
            </a:extLst>
          </p:cNvPr>
          <p:cNvSpPr txBox="1"/>
          <p:nvPr/>
        </p:nvSpPr>
        <p:spPr>
          <a:xfrm>
            <a:off x="209087" y="1398737"/>
            <a:ext cx="123761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/>
              <a:t>Cas9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2B20FA61-9A0E-B24A-A2FC-78CC5A799893}"/>
              </a:ext>
            </a:extLst>
          </p:cNvPr>
          <p:cNvSpPr txBox="1"/>
          <p:nvPr/>
        </p:nvSpPr>
        <p:spPr>
          <a:xfrm>
            <a:off x="138896" y="5365785"/>
            <a:ext cx="137799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/>
              <a:t>Cas12a</a:t>
            </a:r>
          </a:p>
        </p:txBody>
      </p:sp>
    </p:spTree>
    <p:extLst>
      <p:ext uri="{BB962C8B-B14F-4D97-AF65-F5344CB8AC3E}">
        <p14:creationId xmlns:p14="http://schemas.microsoft.com/office/powerpoint/2010/main" val="40068086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213</TotalTime>
  <Words>67</Words>
  <Application>Microsoft Macintosh PowerPoint</Application>
  <PresentationFormat>Custom</PresentationFormat>
  <Paragraphs>37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108</cp:revision>
  <dcterms:created xsi:type="dcterms:W3CDTF">2020-05-07T13:53:30Z</dcterms:created>
  <dcterms:modified xsi:type="dcterms:W3CDTF">2021-03-03T16:43:00Z</dcterms:modified>
</cp:coreProperties>
</file>

<file path=docProps/thumbnail.jpeg>
</file>