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</p:sldMasterIdLst>
  <p:notesMasterIdLst>
    <p:notesMasterId r:id="rId3"/>
  </p:notesMasterIdLst>
  <p:sldIdLst>
    <p:sldId id="257" r:id="rId2"/>
  </p:sldIdLst>
  <p:sldSz cx="123444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26"/>
  </p:normalViewPr>
  <p:slideViewPr>
    <p:cSldViewPr snapToGrid="0" snapToObjects="1">
      <p:cViewPr>
        <p:scale>
          <a:sx n="114" d="100"/>
          <a:sy n="114" d="100"/>
        </p:scale>
        <p:origin x="920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5EE8D-AAE5-5944-A858-0F27626AA23E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36600" y="1143000"/>
            <a:ext cx="8331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FED38-D4E9-F04C-A133-14BFB8D33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60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736600" y="1143000"/>
            <a:ext cx="83312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FED38-D4E9-F04C-A133-14BFB8D33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1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050" y="748242"/>
            <a:ext cx="92583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2401359"/>
            <a:ext cx="92583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7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5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1" y="243416"/>
            <a:ext cx="2661761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7" y="243416"/>
            <a:ext cx="7830979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6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9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8" y="1139826"/>
            <a:ext cx="10647045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8" y="3059642"/>
            <a:ext cx="10647045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7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1217083"/>
            <a:ext cx="524637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1217083"/>
            <a:ext cx="524637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243417"/>
            <a:ext cx="10647045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6" y="1120775"/>
            <a:ext cx="5222259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6" y="1670050"/>
            <a:ext cx="5222259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2" y="1120775"/>
            <a:ext cx="5247978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2" y="1670050"/>
            <a:ext cx="5247978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6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1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0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304800"/>
            <a:ext cx="3981390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658284"/>
            <a:ext cx="6249353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1371600"/>
            <a:ext cx="3981390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0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304800"/>
            <a:ext cx="3981390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658284"/>
            <a:ext cx="6249353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1371600"/>
            <a:ext cx="3981390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5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243417"/>
            <a:ext cx="10647045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1217083"/>
            <a:ext cx="10647045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4237567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4237567"/>
            <a:ext cx="416623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4237567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1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4418501" y="1683073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1605557" y="1934942"/>
            <a:ext cx="278543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9011122" y="1934942"/>
            <a:ext cx="257340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233419" y="1724584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DeepHF</a:t>
            </a:r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E047F4A-714A-E445-83BE-DE0CDC6B4C7F}"/>
              </a:ext>
            </a:extLst>
          </p:cNvPr>
          <p:cNvSpPr txBox="1"/>
          <p:nvPr/>
        </p:nvSpPr>
        <p:spPr>
          <a:xfrm>
            <a:off x="11740906" y="1759342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23nt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7066A55-3D65-4340-AC53-A615AF591884}"/>
              </a:ext>
            </a:extLst>
          </p:cNvPr>
          <p:cNvCxnSpPr>
            <a:cxnSpLocks/>
          </p:cNvCxnSpPr>
          <p:nvPr/>
        </p:nvCxnSpPr>
        <p:spPr>
          <a:xfrm>
            <a:off x="1605541" y="3378679"/>
            <a:ext cx="13030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EEE449EC-98D1-3045-A795-8C57866F12FE}"/>
              </a:ext>
            </a:extLst>
          </p:cNvPr>
          <p:cNvCxnSpPr/>
          <p:nvPr/>
        </p:nvCxnSpPr>
        <p:spPr>
          <a:xfrm>
            <a:off x="10281487" y="3378679"/>
            <a:ext cx="13030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09FDCC16-0FA8-BC47-B509-C5A95F80A95E}"/>
              </a:ext>
            </a:extLst>
          </p:cNvPr>
          <p:cNvSpPr txBox="1"/>
          <p:nvPr/>
        </p:nvSpPr>
        <p:spPr>
          <a:xfrm>
            <a:off x="2908561" y="3145125"/>
            <a:ext cx="76157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GTG…ACCT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TTG…ATT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F17B6A3-355A-0847-AB0E-83FEE04335BF}"/>
              </a:ext>
            </a:extLst>
          </p:cNvPr>
          <p:cNvSpPr txBox="1"/>
          <p:nvPr/>
        </p:nvSpPr>
        <p:spPr>
          <a:xfrm>
            <a:off x="233419" y="3208037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Lindel</a:t>
            </a:r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947F729-5090-D54F-AB0C-9CF19533BF30}"/>
              </a:ext>
            </a:extLst>
          </p:cNvPr>
          <p:cNvSpPr txBox="1"/>
          <p:nvPr/>
        </p:nvSpPr>
        <p:spPr>
          <a:xfrm>
            <a:off x="11740906" y="321655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65nt</a:t>
            </a:r>
          </a:p>
        </p:txBody>
      </p:sp>
      <p:sp>
        <p:nvSpPr>
          <p:cNvPr id="129" name="Left Brace 128">
            <a:extLst>
              <a:ext uri="{FF2B5EF4-FFF2-40B4-BE49-F238E27FC236}">
                <a16:creationId xmlns:a16="http://schemas.microsoft.com/office/drawing/2014/main" id="{D29DD2D2-64D1-EF42-A1AE-3EE47A2BB9EB}"/>
              </a:ext>
            </a:extLst>
          </p:cNvPr>
          <p:cNvSpPr/>
          <p:nvPr/>
        </p:nvSpPr>
        <p:spPr>
          <a:xfrm rot="16200000">
            <a:off x="9410552" y="3064547"/>
            <a:ext cx="369332" cy="133839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Left Brace 129">
            <a:extLst>
              <a:ext uri="{FF2B5EF4-FFF2-40B4-BE49-F238E27FC236}">
                <a16:creationId xmlns:a16="http://schemas.microsoft.com/office/drawing/2014/main" id="{4E468B69-9A99-D645-8A20-51646EF4BB27}"/>
              </a:ext>
            </a:extLst>
          </p:cNvPr>
          <p:cNvSpPr/>
          <p:nvPr/>
        </p:nvSpPr>
        <p:spPr>
          <a:xfrm rot="16200000">
            <a:off x="3557907" y="3037485"/>
            <a:ext cx="409377" cy="1438850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Left Brace 131">
            <a:extLst>
              <a:ext uri="{FF2B5EF4-FFF2-40B4-BE49-F238E27FC236}">
                <a16:creationId xmlns:a16="http://schemas.microsoft.com/office/drawing/2014/main" id="{09E46038-994E-4146-858A-28942B22F965}"/>
              </a:ext>
            </a:extLst>
          </p:cNvPr>
          <p:cNvSpPr/>
          <p:nvPr/>
        </p:nvSpPr>
        <p:spPr>
          <a:xfrm rot="16200000">
            <a:off x="6212669" y="1910081"/>
            <a:ext cx="409377" cy="3715436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Left Brace 132">
            <a:extLst>
              <a:ext uri="{FF2B5EF4-FFF2-40B4-BE49-F238E27FC236}">
                <a16:creationId xmlns:a16="http://schemas.microsoft.com/office/drawing/2014/main" id="{72CE255D-BE1F-3048-BC73-92EDF2BF03E0}"/>
              </a:ext>
            </a:extLst>
          </p:cNvPr>
          <p:cNvSpPr/>
          <p:nvPr/>
        </p:nvSpPr>
        <p:spPr>
          <a:xfrm rot="16200000">
            <a:off x="8435299" y="3463345"/>
            <a:ext cx="330521" cy="565346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86542D0-F7A4-154B-AAA2-7C088DE6C937}"/>
              </a:ext>
            </a:extLst>
          </p:cNvPr>
          <p:cNvSpPr txBox="1"/>
          <p:nvPr/>
        </p:nvSpPr>
        <p:spPr>
          <a:xfrm>
            <a:off x="5688465" y="4002900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(20nt)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195B0D5-3E2C-034E-BB1D-D4391A8165D2}"/>
              </a:ext>
            </a:extLst>
          </p:cNvPr>
          <p:cNvSpPr txBox="1"/>
          <p:nvPr/>
        </p:nvSpPr>
        <p:spPr>
          <a:xfrm>
            <a:off x="7907894" y="4002900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(3nt)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8225D88-FCAF-524B-B341-5CC88A42DF7F}"/>
              </a:ext>
            </a:extLst>
          </p:cNvPr>
          <p:cNvSpPr txBox="1"/>
          <p:nvPr/>
        </p:nvSpPr>
        <p:spPr>
          <a:xfrm>
            <a:off x="9300817" y="4002900"/>
            <a:ext cx="7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29nt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788A505-8CBC-0B40-87C3-9D706645AF27}"/>
              </a:ext>
            </a:extLst>
          </p:cNvPr>
          <p:cNvSpPr txBox="1"/>
          <p:nvPr/>
        </p:nvSpPr>
        <p:spPr>
          <a:xfrm>
            <a:off x="3364305" y="4002900"/>
            <a:ext cx="7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13nt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7CAE90-9EDC-D9CD-57F4-77EB9BEB22E1}"/>
              </a:ext>
            </a:extLst>
          </p:cNvPr>
          <p:cNvGrpSpPr/>
          <p:nvPr/>
        </p:nvGrpSpPr>
        <p:grpSpPr>
          <a:xfrm>
            <a:off x="-164978" y="175453"/>
            <a:ext cx="13149592" cy="1170845"/>
            <a:chOff x="-164978" y="1983991"/>
            <a:chExt cx="13149592" cy="1170845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9BFC8EEB-1A0D-0A48-98DE-1BB80F380F5A}"/>
                </a:ext>
              </a:extLst>
            </p:cNvPr>
            <p:cNvSpPr txBox="1"/>
            <p:nvPr/>
          </p:nvSpPr>
          <p:spPr>
            <a:xfrm>
              <a:off x="4418501" y="2677782"/>
              <a:ext cx="66979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ATCGATGCTGATGCTA</a:t>
              </a:r>
              <a:r>
                <a:rPr lang="en-US" sz="2500" dirty="0">
                  <a:solidFill>
                    <a:srgbClr val="FF0000"/>
                  </a:solidFill>
                  <a:latin typeface="Courier" pitchFamily="2" charset="0"/>
                </a:rPr>
                <a:t>G</a:t>
              </a:r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ATA</a:t>
              </a:r>
              <a:r>
                <a:rPr lang="en-US" sz="2500" dirty="0">
                  <a:solidFill>
                    <a:srgbClr val="FF0000"/>
                  </a:solidFill>
                  <a:latin typeface="Courier" pitchFamily="2" charset="0"/>
                </a:rPr>
                <a:t>A</a:t>
              </a:r>
              <a:r>
                <a:rPr lang="en-US" sz="2500" dirty="0">
                  <a:solidFill>
                    <a:schemeClr val="accent2">
                      <a:lumMod val="75000"/>
                    </a:schemeClr>
                  </a:solidFill>
                  <a:latin typeface="Courier" pitchFamily="2" charset="0"/>
                </a:rPr>
                <a:t>GG</a:t>
              </a: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9B502C1C-B6D0-2F4B-AC27-CA377546D459}"/>
                </a:ext>
              </a:extLst>
            </p:cNvPr>
            <p:cNvCxnSpPr>
              <a:cxnSpLocks/>
            </p:cNvCxnSpPr>
            <p:nvPr/>
          </p:nvCxnSpPr>
          <p:spPr>
            <a:xfrm>
              <a:off x="1605548" y="2929651"/>
              <a:ext cx="2769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25D61B9-2E97-5A45-AE38-ED08B9B042B9}"/>
                </a:ext>
              </a:extLst>
            </p:cNvPr>
            <p:cNvCxnSpPr>
              <a:cxnSpLocks/>
            </p:cNvCxnSpPr>
            <p:nvPr/>
          </p:nvCxnSpPr>
          <p:spPr>
            <a:xfrm>
              <a:off x="8979029" y="2929651"/>
              <a:ext cx="260548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08BDB0FE-E39F-7444-A79D-D79DF40828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7363" y="2335001"/>
              <a:ext cx="0" cy="38339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C44025A-0A77-AF4E-BFFE-9F92B6CB07BE}"/>
                </a:ext>
              </a:extLst>
            </p:cNvPr>
            <p:cNvSpPr txBox="1"/>
            <p:nvPr/>
          </p:nvSpPr>
          <p:spPr>
            <a:xfrm>
              <a:off x="7907874" y="1983991"/>
              <a:ext cx="1584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PAM site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044D67F-480D-0B4F-8250-6375B2FE8220}"/>
                </a:ext>
              </a:extLst>
            </p:cNvPr>
            <p:cNvSpPr txBox="1"/>
            <p:nvPr/>
          </p:nvSpPr>
          <p:spPr>
            <a:xfrm>
              <a:off x="6842636" y="1983991"/>
              <a:ext cx="101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Cut site</a:t>
              </a:r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48009394-0FA5-D349-9E57-A50B993AB0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26293" y="2367014"/>
              <a:ext cx="198141" cy="3596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AF12E23-815D-F947-9118-BD309A15DCDA}"/>
                </a:ext>
              </a:extLst>
            </p:cNvPr>
            <p:cNvSpPr txBox="1"/>
            <p:nvPr/>
          </p:nvSpPr>
          <p:spPr>
            <a:xfrm>
              <a:off x="-164978" y="2693922"/>
              <a:ext cx="1635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(Protospacer)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6AA5B2F-4151-2043-A295-4B32C2A0865B}"/>
                </a:ext>
              </a:extLst>
            </p:cNvPr>
            <p:cNvSpPr txBox="1"/>
            <p:nvPr/>
          </p:nvSpPr>
          <p:spPr>
            <a:xfrm>
              <a:off x="4260801" y="2547668"/>
              <a:ext cx="101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5’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EFE33A65-E663-3C49-AA65-B034A09DE076}"/>
                </a:ext>
              </a:extLst>
            </p:cNvPr>
            <p:cNvSpPr txBox="1"/>
            <p:nvPr/>
          </p:nvSpPr>
          <p:spPr>
            <a:xfrm>
              <a:off x="8882492" y="2547668"/>
              <a:ext cx="101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3’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9884D7E-D945-8948-8883-D42511E75F73}"/>
                </a:ext>
              </a:extLst>
            </p:cNvPr>
            <p:cNvSpPr txBox="1"/>
            <p:nvPr/>
          </p:nvSpPr>
          <p:spPr>
            <a:xfrm>
              <a:off x="11746997" y="2741803"/>
              <a:ext cx="1237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23nt</a:t>
              </a: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61B72F6-11A2-494A-93E1-A7DFEFF70072}"/>
              </a:ext>
            </a:extLst>
          </p:cNvPr>
          <p:cNvCxnSpPr>
            <a:cxnSpLocks/>
          </p:cNvCxnSpPr>
          <p:nvPr/>
        </p:nvCxnSpPr>
        <p:spPr>
          <a:xfrm>
            <a:off x="1605541" y="2320000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026001-BE30-0345-A59B-CECB28035DA4}"/>
              </a:ext>
            </a:extLst>
          </p:cNvPr>
          <p:cNvCxnSpPr>
            <a:cxnSpLocks/>
          </p:cNvCxnSpPr>
          <p:nvPr/>
        </p:nvCxnSpPr>
        <p:spPr>
          <a:xfrm>
            <a:off x="9592320" y="2320000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0F6D912-0762-3D4B-8D62-A3C8EE7EC126}"/>
              </a:ext>
            </a:extLst>
          </p:cNvPr>
          <p:cNvSpPr txBox="1"/>
          <p:nvPr/>
        </p:nvSpPr>
        <p:spPr>
          <a:xfrm>
            <a:off x="3659655" y="2072853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5D260F-9F3A-E146-AA41-DF665B55904E}"/>
              </a:ext>
            </a:extLst>
          </p:cNvPr>
          <p:cNvSpPr txBox="1"/>
          <p:nvPr/>
        </p:nvSpPr>
        <p:spPr>
          <a:xfrm>
            <a:off x="233419" y="2129363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RuleSet1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B8A459-7B82-294C-9571-6CC093904502}"/>
              </a:ext>
            </a:extLst>
          </p:cNvPr>
          <p:cNvSpPr txBox="1"/>
          <p:nvPr/>
        </p:nvSpPr>
        <p:spPr>
          <a:xfrm>
            <a:off x="11740906" y="2150998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25CAE65-674C-AF4C-88C0-728ABC12B5BA}"/>
              </a:ext>
            </a:extLst>
          </p:cNvPr>
          <p:cNvCxnSpPr>
            <a:cxnSpLocks/>
          </p:cNvCxnSpPr>
          <p:nvPr/>
        </p:nvCxnSpPr>
        <p:spPr>
          <a:xfrm>
            <a:off x="1605541" y="2990506"/>
            <a:ext cx="17587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5B07041-16B5-3B44-8781-3373AAFFB806}"/>
              </a:ext>
            </a:extLst>
          </p:cNvPr>
          <p:cNvCxnSpPr>
            <a:cxnSpLocks/>
          </p:cNvCxnSpPr>
          <p:nvPr/>
        </p:nvCxnSpPr>
        <p:spPr>
          <a:xfrm>
            <a:off x="10068640" y="2990506"/>
            <a:ext cx="151588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504F1E5-DEE7-3F48-AADA-77A414F6472C}"/>
              </a:ext>
            </a:extLst>
          </p:cNvPr>
          <p:cNvSpPr txBox="1"/>
          <p:nvPr/>
        </p:nvSpPr>
        <p:spPr>
          <a:xfrm>
            <a:off x="3295471" y="2743359"/>
            <a:ext cx="722887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AAACCT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TTGGGC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E8C7BC-9FB5-714D-9518-478C89B03EFF}"/>
              </a:ext>
            </a:extLst>
          </p:cNvPr>
          <p:cNvSpPr txBox="1"/>
          <p:nvPr/>
        </p:nvSpPr>
        <p:spPr>
          <a:xfrm>
            <a:off x="-164977" y="2799869"/>
            <a:ext cx="163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CRISPRscan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562DEB0-C976-6440-A3DF-75F54E003640}"/>
              </a:ext>
            </a:extLst>
          </p:cNvPr>
          <p:cNvSpPr txBox="1"/>
          <p:nvPr/>
        </p:nvSpPr>
        <p:spPr>
          <a:xfrm>
            <a:off x="11740906" y="2821504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35nt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DC2141D-9A8D-5D3B-2F43-0E5B9FAEA2CA}"/>
              </a:ext>
            </a:extLst>
          </p:cNvPr>
          <p:cNvGrpSpPr/>
          <p:nvPr/>
        </p:nvGrpSpPr>
        <p:grpSpPr>
          <a:xfrm>
            <a:off x="231267" y="1294560"/>
            <a:ext cx="12751209" cy="477054"/>
            <a:chOff x="231258" y="2729930"/>
            <a:chExt cx="12751209" cy="47705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0AC3701-1CFD-729A-9FE7-705AEDC212EF}"/>
                </a:ext>
              </a:extLst>
            </p:cNvPr>
            <p:cNvSpPr txBox="1"/>
            <p:nvPr/>
          </p:nvSpPr>
          <p:spPr>
            <a:xfrm>
              <a:off x="4416353" y="2729930"/>
              <a:ext cx="66979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ATCGATGCTGATGCTA</a:t>
              </a:r>
              <a:r>
                <a:rPr lang="en-US" sz="2500" dirty="0">
                  <a:solidFill>
                    <a:srgbClr val="FF0000"/>
                  </a:solidFill>
                  <a:latin typeface="Courier" pitchFamily="2" charset="0"/>
                </a:rPr>
                <a:t>G</a:t>
              </a:r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ATA</a:t>
              </a:r>
              <a:endPara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FB4061C-BDF0-6B0D-A3ED-FBF15FA27A19}"/>
                </a:ext>
              </a:extLst>
            </p:cNvPr>
            <p:cNvCxnSpPr>
              <a:cxnSpLocks/>
            </p:cNvCxnSpPr>
            <p:nvPr/>
          </p:nvCxnSpPr>
          <p:spPr>
            <a:xfrm>
              <a:off x="1603400" y="2981799"/>
              <a:ext cx="278543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059AE01-4F18-F1D0-6D8A-71336E8F8AAE}"/>
                </a:ext>
              </a:extLst>
            </p:cNvPr>
            <p:cNvCxnSpPr>
              <a:cxnSpLocks/>
            </p:cNvCxnSpPr>
            <p:nvPr/>
          </p:nvCxnSpPr>
          <p:spPr>
            <a:xfrm>
              <a:off x="8427363" y="2981799"/>
              <a:ext cx="315500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22877A7-21E2-1B5C-431F-CFA5E595693B}"/>
                </a:ext>
              </a:extLst>
            </p:cNvPr>
            <p:cNvSpPr txBox="1"/>
            <p:nvPr/>
          </p:nvSpPr>
          <p:spPr>
            <a:xfrm>
              <a:off x="231258" y="2771441"/>
              <a:ext cx="1237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err="1"/>
                <a:t>CRISPRater</a:t>
              </a:r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92D4A18-074B-47A0-72A1-FAD5859E3EA5}"/>
                </a:ext>
              </a:extLst>
            </p:cNvPr>
            <p:cNvSpPr txBox="1"/>
            <p:nvPr/>
          </p:nvSpPr>
          <p:spPr>
            <a:xfrm>
              <a:off x="11744850" y="2806199"/>
              <a:ext cx="1237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20nt</a:t>
              </a:r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8AA30BA-B5D7-91E0-5424-39FDA8171FA9}"/>
              </a:ext>
            </a:extLst>
          </p:cNvPr>
          <p:cNvCxnSpPr>
            <a:cxnSpLocks/>
          </p:cNvCxnSpPr>
          <p:nvPr/>
        </p:nvCxnSpPr>
        <p:spPr>
          <a:xfrm>
            <a:off x="1600629" y="2639548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0228FF4-CB45-E5E5-048E-FAA7D13EEE2D}"/>
              </a:ext>
            </a:extLst>
          </p:cNvPr>
          <p:cNvCxnSpPr>
            <a:cxnSpLocks/>
          </p:cNvCxnSpPr>
          <p:nvPr/>
        </p:nvCxnSpPr>
        <p:spPr>
          <a:xfrm>
            <a:off x="9587408" y="2639548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8CDE1CA-1515-D7EA-35DA-B1DE94BEA743}"/>
              </a:ext>
            </a:extLst>
          </p:cNvPr>
          <p:cNvSpPr txBox="1"/>
          <p:nvPr/>
        </p:nvSpPr>
        <p:spPr>
          <a:xfrm>
            <a:off x="3654743" y="2392401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2AA71C8-C9FC-1284-9D3C-AA9C2D17BCF4}"/>
              </a:ext>
            </a:extLst>
          </p:cNvPr>
          <p:cNvSpPr txBox="1"/>
          <p:nvPr/>
        </p:nvSpPr>
        <p:spPr>
          <a:xfrm>
            <a:off x="228507" y="244891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RuleSet3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562DFB-E65C-3D1C-084C-3A2419EC549C}"/>
              </a:ext>
            </a:extLst>
          </p:cNvPr>
          <p:cNvSpPr txBox="1"/>
          <p:nvPr/>
        </p:nvSpPr>
        <p:spPr>
          <a:xfrm>
            <a:off x="11735994" y="2470546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</p:spTree>
    <p:extLst>
      <p:ext uri="{BB962C8B-B14F-4D97-AF65-F5344CB8AC3E}">
        <p14:creationId xmlns:p14="http://schemas.microsoft.com/office/powerpoint/2010/main" val="4006808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255</TotalTime>
  <Words>46</Words>
  <Application>Microsoft Macintosh PowerPoint</Application>
  <PresentationFormat>Custom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126</cp:revision>
  <dcterms:created xsi:type="dcterms:W3CDTF">2020-05-07T13:53:30Z</dcterms:created>
  <dcterms:modified xsi:type="dcterms:W3CDTF">2025-11-20T21:31:23Z</dcterms:modified>
</cp:coreProperties>
</file>